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18" r:id="rId2"/>
    <p:sldId id="322" r:id="rId3"/>
    <p:sldId id="269" r:id="rId4"/>
    <p:sldId id="256" r:id="rId5"/>
    <p:sldId id="257" r:id="rId6"/>
    <p:sldId id="258" r:id="rId7"/>
    <p:sldId id="259" r:id="rId8"/>
    <p:sldId id="263" r:id="rId9"/>
    <p:sldId id="262" r:id="rId10"/>
    <p:sldId id="264" r:id="rId11"/>
    <p:sldId id="261" r:id="rId12"/>
    <p:sldId id="260" r:id="rId13"/>
    <p:sldId id="268" r:id="rId14"/>
    <p:sldId id="267" r:id="rId15"/>
    <p:sldId id="266" r:id="rId16"/>
    <p:sldId id="265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6" r:id="rId41"/>
    <p:sldId id="297" r:id="rId42"/>
    <p:sldId id="298" r:id="rId43"/>
    <p:sldId id="294" r:id="rId44"/>
    <p:sldId id="295" r:id="rId45"/>
    <p:sldId id="300" r:id="rId46"/>
    <p:sldId id="301" r:id="rId47"/>
    <p:sldId id="302" r:id="rId48"/>
    <p:sldId id="299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2" r:id="rId60"/>
    <p:sldId id="314" r:id="rId61"/>
    <p:sldId id="315" r:id="rId62"/>
    <p:sldId id="316" r:id="rId63"/>
    <p:sldId id="317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B1BA-5C53-4715-8165-C7CA5358F20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0D555-99D0-45E3-BA1B-0DA11F10D0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/>
              <a:t>Add a README file : Don’t Click this , Information about project is shown here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Gitignore</a:t>
            </a:r>
            <a:r>
              <a:rPr lang="en-US" dirty="0"/>
              <a:t>:</a:t>
            </a:r>
            <a:r>
              <a:rPr lang="en-US" baseline="0" dirty="0"/>
              <a:t> File contains the names of Files and Folders that </a:t>
            </a:r>
            <a:r>
              <a:rPr lang="en-US" baseline="0" dirty="0" err="1"/>
              <a:t>Git</a:t>
            </a:r>
            <a:r>
              <a:rPr lang="en-US" baseline="0" dirty="0"/>
              <a:t> Wants to Omit while pushing the code( Example : if the code size is too big or helping folders- that’s need to be ignored can be included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executing the command a note editor will open enter :</a:t>
            </a:r>
            <a:r>
              <a:rPr lang="en-US" dirty="0" err="1"/>
              <a:t>qa</a:t>
            </a:r>
            <a:r>
              <a:rPr lang="en-US" dirty="0"/>
              <a:t> to exit the note editor &amp; 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home page click the icon</a:t>
            </a:r>
            <a:r>
              <a:rPr lang="en-US" baseline="0" dirty="0"/>
              <a:t> highlighted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the Folder you created to  Upload in </a:t>
            </a:r>
            <a:r>
              <a:rPr lang="en-US" dirty="0" err="1"/>
              <a:t>Github</a:t>
            </a:r>
            <a:r>
              <a:rPr lang="en-US" dirty="0"/>
              <a:t>  &amp; Right Click it </a:t>
            </a:r>
            <a:r>
              <a:rPr lang="en-US" dirty="0">
                <a:sym typeface="Wingdings" pitchFamily="2" charset="2"/>
              </a:rPr>
              <a:t> in that choose  Open </a:t>
            </a:r>
            <a:r>
              <a:rPr lang="en-US" dirty="0" err="1">
                <a:sym typeface="Wingdings" pitchFamily="2" charset="2"/>
              </a:rPr>
              <a:t>Git</a:t>
            </a:r>
            <a:r>
              <a:rPr lang="en-US" dirty="0">
                <a:sym typeface="Wingdings" pitchFamily="2" charset="2"/>
              </a:rPr>
              <a:t> Bash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“</a:t>
            </a:r>
            <a:r>
              <a:rPr lang="en-US" dirty="0" err="1"/>
              <a:t>Jamuna</a:t>
            </a:r>
            <a:r>
              <a:rPr lang="en-US" dirty="0"/>
              <a:t>-Coder"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Everything</a:t>
            </a:r>
            <a:r>
              <a:rPr lang="en-US" baseline="0" dirty="0"/>
              <a:t> will be staged/loaded in LOCAL REPOSITORY then after PUSHING it will be moved to GITHUB repository.</a:t>
            </a:r>
            <a:endParaRPr lang="en-US" dirty="0"/>
          </a:p>
          <a:p>
            <a:r>
              <a:rPr lang="en-US" dirty="0"/>
              <a:t>To upload the folder into local repository</a:t>
            </a:r>
          </a:p>
          <a:p>
            <a:r>
              <a:rPr lang="en-US" dirty="0"/>
              <a:t>Dot stands for current</a:t>
            </a:r>
            <a:r>
              <a:rPr lang="en-US" baseline="0" dirty="0"/>
              <a:t>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"first commit“   :   to commit/save the file in LOCAL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branch -M main  : used to MAP BRANCH : example 3 programmers working in</a:t>
            </a:r>
            <a:r>
              <a:rPr lang="en-US" baseline="0" dirty="0"/>
              <a:t> a single project each programmer can given one branch.</a:t>
            </a:r>
          </a:p>
          <a:p>
            <a:r>
              <a:rPr lang="en-US" baseline="0" dirty="0"/>
              <a:t>Students default is main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remote add origin https://github.com/Jamuna-Coder/MyFolder.git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the file</a:t>
            </a:r>
            <a:r>
              <a:rPr lang="en-US" baseline="0" dirty="0"/>
              <a:t> to remove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file modified/add or deleted in GITHUB use </a:t>
            </a:r>
            <a:r>
              <a:rPr lang="en-US" dirty="0" err="1">
                <a:solidFill>
                  <a:srgbClr val="FF0000"/>
                </a:solidFill>
              </a:rPr>
              <a:t>git</a:t>
            </a:r>
            <a:r>
              <a:rPr lang="en-US" dirty="0">
                <a:solidFill>
                  <a:srgbClr val="FF0000"/>
                </a:solidFill>
              </a:rPr>
              <a:t> pull </a:t>
            </a:r>
            <a:r>
              <a:rPr lang="en-US" dirty="0"/>
              <a:t>in </a:t>
            </a:r>
            <a:r>
              <a:rPr lang="en-US" dirty="0" err="1"/>
              <a:t>gitbash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D555-99D0-45E3-BA1B-0DA11F10D0A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1A16F-0A6D-4FF1-8A40-567CFB36D3BE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CBA2B-45A3-476E-BAED-3144A6B0B8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you@example.co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you@example.co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Data Store VS 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Imagine two programmers, Alice and Bob, working on a software project. Initially, they share code via email or using cloud storage</a:t>
            </a:r>
          </a:p>
          <a:p>
            <a:r>
              <a:rPr lang="en-US" sz="2400" dirty="0"/>
              <a:t>They frequently face difficulties such as making changes to the same file. This often results in one person's changes overwriting the other's, causing frustration and lost work.</a:t>
            </a:r>
          </a:p>
          <a:p>
            <a:r>
              <a:rPr lang="en-US" sz="2400" dirty="0"/>
              <a:t>they often accidentally overwrite each other's work.</a:t>
            </a:r>
          </a:p>
          <a:p>
            <a:r>
              <a:rPr lang="en-US" sz="2400" dirty="0"/>
              <a:t>All these issues can be solved by using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5038" y="1514475"/>
            <a:ext cx="47339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43050"/>
            <a:ext cx="7619999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47813"/>
            <a:ext cx="8153399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FINISH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09713"/>
            <a:ext cx="7772400" cy="481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GIT BASH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63722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PROMPT OPENED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039144"/>
            <a:ext cx="57150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VERSION : </a:t>
            </a:r>
            <a:r>
              <a:rPr lang="en-US" dirty="0" err="1"/>
              <a:t>git</a:t>
            </a:r>
            <a:r>
              <a:rPr lang="en-US" dirty="0"/>
              <a:t> --version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76400"/>
            <a:ext cx="628173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err="1">
                <a:latin typeface="Söhne"/>
              </a:rPr>
              <a:t>GitHub</a:t>
            </a:r>
            <a:r>
              <a:rPr lang="en-US" dirty="0">
                <a:latin typeface="Söhne"/>
              </a:rPr>
              <a:t> is a web-based platform that provides a collaborative environment for software development projects.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>
                <a:latin typeface="Söhne"/>
              </a:rPr>
              <a:t>It is built around the </a:t>
            </a:r>
            <a:r>
              <a:rPr lang="en-US" dirty="0" err="1">
                <a:latin typeface="Söhne"/>
              </a:rPr>
              <a:t>Git</a:t>
            </a:r>
            <a:r>
              <a:rPr lang="en-US" dirty="0">
                <a:latin typeface="Söhne"/>
              </a:rPr>
              <a:t> version control system, which allows developers to track changes in their code over time and collaborate with other developers on the same codebase.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 err="1">
                <a:latin typeface="Söhne"/>
              </a:rPr>
              <a:t>GitHub</a:t>
            </a:r>
            <a:r>
              <a:rPr lang="en-US" dirty="0">
                <a:latin typeface="Söhne"/>
              </a:rPr>
              <a:t> is widely used in the open-source software community, but it is also used by companies and organizations for their own internal software development projects.</a:t>
            </a:r>
            <a:endParaRPr lang="en-IN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err="1">
                <a:latin typeface="Söhne"/>
              </a:rPr>
              <a:t>GitHub</a:t>
            </a:r>
            <a:r>
              <a:rPr lang="en-US" dirty="0">
                <a:latin typeface="Söhne"/>
              </a:rPr>
              <a:t> provides features such as project management tools, issue tracking, code review, and collaboration tools, which make it easier for developers to work together on complex software projects.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>
                <a:latin typeface="Söhne"/>
              </a:rPr>
              <a:t>It also serves as a platform for hosting code repositories, which can be shared with other developers around the world.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>
                <a:latin typeface="Söhne"/>
              </a:rPr>
              <a:t>It has become an essential tool for modern software development, enabling developers to work more efficiently and collaboratively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latin typeface="Söhne"/>
              </a:rPr>
              <a:t>Community</a:t>
            </a:r>
          </a:p>
          <a:p>
            <a:r>
              <a:rPr lang="en-IN">
                <a:latin typeface="Söhne"/>
              </a:rPr>
              <a:t>Security</a:t>
            </a:r>
          </a:p>
          <a:p>
            <a:r>
              <a:rPr lang="en-IN">
                <a:latin typeface="Söhne"/>
              </a:rPr>
              <a:t>Code Review</a:t>
            </a:r>
          </a:p>
          <a:p>
            <a:r>
              <a:rPr lang="en-IN">
                <a:latin typeface="Söhne"/>
              </a:rPr>
              <a:t>Collaboration</a:t>
            </a:r>
          </a:p>
          <a:p>
            <a:r>
              <a:rPr lang="en-IN">
                <a:latin typeface="Söhne"/>
              </a:rPr>
              <a:t>Version Control</a:t>
            </a:r>
            <a:endParaRPr lang="en-IN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USE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öhne"/>
              </a:rPr>
              <a:t>Create an account: Visit </a:t>
            </a:r>
            <a:r>
              <a:rPr lang="en-US" dirty="0" err="1">
                <a:latin typeface="Söhne"/>
              </a:rPr>
              <a:t>GitHub's</a:t>
            </a:r>
            <a:r>
              <a:rPr lang="en-US" dirty="0">
                <a:latin typeface="Söhne"/>
              </a:rPr>
              <a:t> website and create a free account.</a:t>
            </a:r>
          </a:p>
          <a:p>
            <a:r>
              <a:rPr lang="en-IN" dirty="0">
                <a:latin typeface="Söhne"/>
              </a:rPr>
              <a:t>Create a repository</a:t>
            </a:r>
          </a:p>
          <a:p>
            <a:r>
              <a:rPr lang="en-IN" dirty="0">
                <a:latin typeface="Söhne"/>
              </a:rPr>
              <a:t>Upload your code</a:t>
            </a:r>
          </a:p>
          <a:p>
            <a:r>
              <a:rPr lang="en-IN" dirty="0">
                <a:latin typeface="Söhne"/>
              </a:rPr>
              <a:t>Collaborate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GIT &amp;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599"/>
            <a:ext cx="8229600" cy="6248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</a:t>
            </a:r>
            <a:r>
              <a:rPr lang="en-IN" dirty="0">
                <a:solidFill>
                  <a:srgbClr val="FF0000"/>
                </a:solidFill>
              </a:rPr>
              <a:t>Git as The Personal Notebooks</a:t>
            </a:r>
          </a:p>
          <a:p>
            <a:r>
              <a:rPr lang="en-IN" dirty="0">
                <a:solidFill>
                  <a:srgbClr val="FF0000"/>
                </a:solidFill>
              </a:rPr>
              <a:t>Imagine GitHub as The Central Library</a:t>
            </a:r>
          </a:p>
          <a:p>
            <a:r>
              <a:rPr lang="en-US" sz="2800" dirty="0"/>
              <a:t>each contributor has a personal notebook. As they work on writing or editing sections of a book, they note down their changes and ideas in their notebook.</a:t>
            </a:r>
          </a:p>
          <a:p>
            <a:r>
              <a:rPr lang="en-US" sz="2800" dirty="0"/>
              <a:t>They can flip back through their notebook to see all the changes they've made, revert to earlier changes if needed.</a:t>
            </a:r>
          </a:p>
          <a:p>
            <a:r>
              <a:rPr lang="en-US" sz="2400" dirty="0"/>
              <a:t>The library represents GitHub, a central location where contributors can store and share their work. To update the library with their latest changes, contributors bring their notebooks and "publish" their updates.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Sign up for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7384" y="1600200"/>
            <a:ext cx="790923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your Email &amp; Click Continue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68855"/>
            <a:ext cx="8229600" cy="398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Create a Password : </a:t>
            </a:r>
            <a:r>
              <a:rPr lang="en-US" sz="3600" dirty="0">
                <a:solidFill>
                  <a:srgbClr val="FF0000"/>
                </a:solidFill>
              </a:rPr>
              <a:t>Make sure it's at least 15 characters OR at least 8 characters including a number and a lowercase letter.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8229600" cy="441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Username may only contain alphanumeric characters or single hyphens, and cannot begin or end with a hyphen.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Username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7780" y="1600200"/>
            <a:ext cx="63484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Continue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05769"/>
            <a:ext cx="59436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Verify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77269" y="1600200"/>
            <a:ext cx="47894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</a:t>
            </a:r>
            <a:r>
              <a:rPr lang="en-US" dirty="0" err="1"/>
              <a:t>Captcha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11245" y="1600200"/>
            <a:ext cx="49215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E-Mail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b="1" dirty="0"/>
              <a:t> launch code!  Will be sent to your registered E-mail</a:t>
            </a:r>
          </a:p>
          <a:p>
            <a:r>
              <a:rPr lang="en-US" b="1" dirty="0"/>
              <a:t>Enter the code</a:t>
            </a:r>
          </a:p>
          <a:p>
            <a:pPr>
              <a:buNone/>
            </a:pPr>
            <a:endParaRPr lang="en-US" b="1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your </a:t>
            </a:r>
            <a:r>
              <a:rPr lang="en-US" dirty="0" err="1"/>
              <a:t>Github</a:t>
            </a:r>
            <a:r>
              <a:rPr lang="en-US" dirty="0"/>
              <a:t> account 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95317" y="1600200"/>
            <a:ext cx="535336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dirty="0" err="1">
                <a:latin typeface="Söhne"/>
              </a:rPr>
              <a:t>Git</a:t>
            </a:r>
            <a:r>
              <a:rPr lang="en-US" dirty="0">
                <a:latin typeface="Söhne"/>
              </a:rPr>
              <a:t> is a popular version control system used to manage source code and other files in software development projects.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 err="1">
                <a:latin typeface="Söhne"/>
              </a:rPr>
              <a:t>Git</a:t>
            </a:r>
            <a:r>
              <a:rPr lang="en-US" dirty="0">
                <a:latin typeface="Söhne"/>
              </a:rPr>
              <a:t> allows developers to track changes made to code over time, collaborate with others on the same codebase, and easily roll back changes if needed.</a:t>
            </a:r>
          </a:p>
          <a:p>
            <a:pPr algn="just"/>
            <a:endParaRPr lang="en-US" dirty="0">
              <a:latin typeface="Söhne"/>
            </a:endParaRPr>
          </a:p>
          <a:p>
            <a:pPr algn="just"/>
            <a:r>
              <a:rPr lang="en-US" dirty="0" err="1">
                <a:latin typeface="Söhne"/>
              </a:rPr>
              <a:t>Git</a:t>
            </a:r>
            <a:r>
              <a:rPr lang="en-US" dirty="0">
                <a:latin typeface="Söhne"/>
              </a:rPr>
              <a:t> is widely used in software development, both in open source and commercial projects, and is supported by a large ecosystem of tools and services.</a:t>
            </a:r>
            <a:endParaRPr lang="en-IN" dirty="0"/>
          </a:p>
          <a:p>
            <a:pPr algn="just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Just me &amp; Student Option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3618" y="1600200"/>
            <a:ext cx="80167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SKIP this page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6133" y="1600200"/>
            <a:ext cx="785173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Pricing Plan : 1. Free 2. </a:t>
            </a:r>
            <a:r>
              <a:rPr lang="en-US" dirty="0" err="1"/>
              <a:t>GitHub</a:t>
            </a:r>
            <a:r>
              <a:rPr lang="en-US" dirty="0"/>
              <a:t> Pro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95535" y="1600200"/>
            <a:ext cx="695292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Continue for Free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941497"/>
            <a:ext cx="8229600" cy="184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6695" y="1600200"/>
            <a:ext cx="813061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Create Repository in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20719"/>
            <a:ext cx="8229600" cy="348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repository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19200"/>
            <a:ext cx="52577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US" dirty="0"/>
              <a:t>Other Options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00250" y="2653506"/>
            <a:ext cx="51435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Commands to be executed In </a:t>
            </a:r>
            <a:r>
              <a:rPr lang="en-US" dirty="0" err="1"/>
              <a:t>VisualStudio</a:t>
            </a:r>
            <a:r>
              <a:rPr lang="en-US" dirty="0"/>
              <a:t> Code editor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5302" y="1600200"/>
            <a:ext cx="66133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r>
              <a:rPr lang="en-US" dirty="0"/>
              <a:t>UPLOAD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86000" y="1219200"/>
            <a:ext cx="1371600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553825" cy="758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72200" y="3048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How to use git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GIT with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user.name "Your Name"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“jamu83@gmail.com</a:t>
            </a:r>
            <a:r>
              <a:rPr lang="en-US" dirty="0"/>
              <a:t>”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user.name "Your Name"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3819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Command : </a:t>
            </a:r>
            <a:r>
              <a:rPr lang="en-US" dirty="0" err="1"/>
              <a:t>git</a:t>
            </a:r>
            <a:r>
              <a:rPr lang="en-US" dirty="0"/>
              <a:t> init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05000"/>
            <a:ext cx="723899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the Command : </a:t>
            </a:r>
            <a:r>
              <a:rPr lang="en-US" dirty="0" err="1"/>
              <a:t>git</a:t>
            </a:r>
            <a:r>
              <a:rPr lang="en-US" dirty="0"/>
              <a:t> add .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95462" y="2739231"/>
            <a:ext cx="55530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commit -m "first commit"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954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branch -M main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6400"/>
            <a:ext cx="762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</a:t>
            </a:r>
            <a:r>
              <a:rPr lang="en-US" dirty="0"/>
              <a:t> remote add origin https://github.com/Jamuna-Coder/MyFolder.git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1752600"/>
            <a:ext cx="82295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928802"/>
            <a:ext cx="635317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6013" y="657225"/>
            <a:ext cx="437197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44050" cy="706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750" y="2653506"/>
            <a:ext cx="62865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67457"/>
            <a:ext cx="8229600" cy="379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Remove/Delete Uploaded File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45796"/>
            <a:ext cx="8229600" cy="403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the three dots in Right Corner &amp; Then Choose Delete File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06851"/>
            <a:ext cx="8229600" cy="311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Commit Changes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33355"/>
            <a:ext cx="8229600" cy="225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Commit &amp; Continue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46556"/>
            <a:ext cx="8229600" cy="363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04950"/>
            <a:ext cx="861060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Commands used when we ADD new file to the existing folder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r>
              <a:rPr lang="en-US" dirty="0" err="1"/>
              <a:t>git</a:t>
            </a:r>
            <a:r>
              <a:rPr lang="en-US" dirty="0"/>
              <a:t> commit –m “Message”</a:t>
            </a:r>
          </a:p>
          <a:p>
            <a:r>
              <a:rPr lang="en-US" dirty="0" err="1"/>
              <a:t>git</a:t>
            </a:r>
            <a:r>
              <a:rPr lang="en-US" dirty="0"/>
              <a:t> push –u origin main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sample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752600"/>
            <a:ext cx="55340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file modified/add or deleted in GITHUB use </a:t>
            </a:r>
            <a:r>
              <a:rPr lang="en-US" dirty="0" err="1">
                <a:solidFill>
                  <a:srgbClr val="FF0000"/>
                </a:solidFill>
              </a:rPr>
              <a:t>git</a:t>
            </a:r>
            <a:r>
              <a:rPr lang="en-US" dirty="0">
                <a:solidFill>
                  <a:srgbClr val="FF0000"/>
                </a:solidFill>
              </a:rPr>
              <a:t> pull </a:t>
            </a:r>
            <a:r>
              <a:rPr lang="en-US" dirty="0"/>
              <a:t>in </a:t>
            </a:r>
            <a:r>
              <a:rPr lang="en-US" dirty="0" err="1"/>
              <a:t>gitbash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8175"/>
            <a:ext cx="106965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pull – screen shot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8800"/>
            <a:ext cx="7315199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your GITHUB repository  -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95487" y="2334419"/>
            <a:ext cx="51530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url</a:t>
            </a:r>
            <a:r>
              <a:rPr lang="en-US" dirty="0"/>
              <a:t>  is taken from</a:t>
            </a:r>
            <a:br>
              <a:rPr lang="en-US" dirty="0"/>
            </a:b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4929"/>
            <a:ext cx="8229600" cy="37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69340"/>
            <a:ext cx="8229600" cy="3787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your GITHUB id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98189"/>
            <a:ext cx="8229600" cy="272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profile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58233"/>
            <a:ext cx="8229600" cy="3409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id from address bar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57167"/>
            <a:ext cx="8229600" cy="381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1533524"/>
            <a:ext cx="83820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8763"/>
            <a:ext cx="8229600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1547813"/>
            <a:ext cx="72390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975</Words>
  <Application>Microsoft Office PowerPoint</Application>
  <PresentationFormat>On-screen Show (4:3)</PresentationFormat>
  <Paragraphs>132</Paragraphs>
  <Slides>66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Traditional Data Store VS Version Control System</vt:lpstr>
      <vt:lpstr>GIT &amp; GITHUB</vt:lpstr>
      <vt:lpstr>GIT</vt:lpstr>
      <vt:lpstr>Slide 4</vt:lpstr>
      <vt:lpstr>Slide 5</vt:lpstr>
      <vt:lpstr>Slide 6</vt:lpstr>
      <vt:lpstr>CHOOSE NEXT</vt:lpstr>
      <vt:lpstr>CHOOSE NEXT</vt:lpstr>
      <vt:lpstr>CHOOSE NEXT</vt:lpstr>
      <vt:lpstr>CHOOSE NEXT</vt:lpstr>
      <vt:lpstr>CLICK INSTALL</vt:lpstr>
      <vt:lpstr>CLICK FINISH</vt:lpstr>
      <vt:lpstr>CLICK GIT BASH </vt:lpstr>
      <vt:lpstr>COMMAND PROMPT OPENED</vt:lpstr>
      <vt:lpstr>CHECK VERSION : git --version</vt:lpstr>
      <vt:lpstr>GIT HUB</vt:lpstr>
      <vt:lpstr>Slide 17</vt:lpstr>
      <vt:lpstr>ADVANTAGES OF GITHUB</vt:lpstr>
      <vt:lpstr>HOW TO USE GITHUB</vt:lpstr>
      <vt:lpstr>CLICK Sign up for GitHub</vt:lpstr>
      <vt:lpstr>Enter your Email &amp; Click Continue</vt:lpstr>
      <vt:lpstr>  Create a Password : Make sure it's at least 15 characters OR at least 8 characters including a number and a lowercase letter.</vt:lpstr>
      <vt:lpstr>CREATE USERNAME</vt:lpstr>
      <vt:lpstr>Create Username</vt:lpstr>
      <vt:lpstr>Click Continue</vt:lpstr>
      <vt:lpstr>Click Verify</vt:lpstr>
      <vt:lpstr>Solve Captcha</vt:lpstr>
      <vt:lpstr>E-Mail Verification</vt:lpstr>
      <vt:lpstr>Login to your Github account </vt:lpstr>
      <vt:lpstr>Click Just me &amp; Student Option</vt:lpstr>
      <vt:lpstr>You can SKIP this page</vt:lpstr>
      <vt:lpstr>Two Pricing Plan : 1. Free 2. GitHub Pro</vt:lpstr>
      <vt:lpstr>Click Continue for Free</vt:lpstr>
      <vt:lpstr>Home Page</vt:lpstr>
      <vt:lpstr>Choose Create Repository in Github</vt:lpstr>
      <vt:lpstr>Create a new repository</vt:lpstr>
      <vt:lpstr>Other Options</vt:lpstr>
      <vt:lpstr>Commands to be executed In VisualStudio Code editor</vt:lpstr>
      <vt:lpstr>UPLOAD</vt:lpstr>
      <vt:lpstr>Connect GIT with GITHUB</vt:lpstr>
      <vt:lpstr>git config user.email “jamu83@gmail.com”</vt:lpstr>
      <vt:lpstr>git config user.name "Your Name"</vt:lpstr>
      <vt:lpstr>Give the Command : git init</vt:lpstr>
      <vt:lpstr>Give the Command : git add .</vt:lpstr>
      <vt:lpstr>git commit -m "first commit"</vt:lpstr>
      <vt:lpstr>git branch -M main</vt:lpstr>
      <vt:lpstr>git remote add origin https://github.com/Jamuna-Coder/MyFolder.git</vt:lpstr>
      <vt:lpstr>Slide 48</vt:lpstr>
      <vt:lpstr>Slide 49</vt:lpstr>
      <vt:lpstr>Slide 50</vt:lpstr>
      <vt:lpstr>Slide 51</vt:lpstr>
      <vt:lpstr>To Remove/Delete Uploaded File</vt:lpstr>
      <vt:lpstr>Click the three dots in Right Corner &amp; Then Choose Delete File</vt:lpstr>
      <vt:lpstr>Click Commit Changes</vt:lpstr>
      <vt:lpstr>Enter Commit &amp; Continue</vt:lpstr>
      <vt:lpstr>Slide 56</vt:lpstr>
      <vt:lpstr>Commands used when we ADD new file to the existing folder</vt:lpstr>
      <vt:lpstr>Error sample</vt:lpstr>
      <vt:lpstr>NOTE</vt:lpstr>
      <vt:lpstr>Git pull – screen shot</vt:lpstr>
      <vt:lpstr>Sharing your GITHUB repository  - git clone url </vt:lpstr>
      <vt:lpstr>url  is taken from </vt:lpstr>
      <vt:lpstr>URL</vt:lpstr>
      <vt:lpstr>To GET your GITHUB id</vt:lpstr>
      <vt:lpstr>Choose your profile</vt:lpstr>
      <vt:lpstr>Choose the id from address bar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Admin</cp:lastModifiedBy>
  <cp:revision>61</cp:revision>
  <dcterms:created xsi:type="dcterms:W3CDTF">2024-07-25T10:10:33Z</dcterms:created>
  <dcterms:modified xsi:type="dcterms:W3CDTF">2024-08-07T08:48:37Z</dcterms:modified>
</cp:coreProperties>
</file>